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92"/>
    <p:restoredTop sz="94555"/>
  </p:normalViewPr>
  <p:slideViewPr>
    <p:cSldViewPr snapToGrid="0" snapToObjects="1">
      <p:cViewPr varScale="1">
        <p:scale>
          <a:sx n="62" d="100"/>
          <a:sy n="62" d="100"/>
        </p:scale>
        <p:origin x="1152" y="41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684340" y="3226831"/>
            <a:ext cx="801982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16th December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3550" y="1309202"/>
            <a:ext cx="261129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prolific</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4635" y="660467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Rahul was a a </a:t>
            </a:r>
            <a:r>
              <a:rPr lang="en-GB" b="1" dirty="0"/>
              <a:t>prolific</a:t>
            </a:r>
            <a:r>
              <a:rPr lang="en-GB" dirty="0"/>
              <a:t> reader.</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pro-lif-ic</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86227890"/>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productive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unproductive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specific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creative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horrific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376411"/>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prolific writer, artist, or composer produces a large number of works.</a:t>
            </a:r>
          </a:p>
        </p:txBody>
      </p:sp>
      <p:pic>
        <p:nvPicPr>
          <p:cNvPr id="5" name="Picture 4">
            <a:extLst>
              <a:ext uri="{FF2B5EF4-FFF2-40B4-BE49-F238E27FC236}">
                <a16:creationId xmlns:a16="http://schemas.microsoft.com/office/drawing/2014/main" id="{359E03FA-7DDA-D125-BF88-9F988B7C4CE0}"/>
              </a:ext>
            </a:extLst>
          </p:cNvPr>
          <p:cNvPicPr>
            <a:picLocks noChangeAspect="1"/>
          </p:cNvPicPr>
          <p:nvPr/>
        </p:nvPicPr>
        <p:blipFill>
          <a:blip r:embed="rId4"/>
          <a:stretch>
            <a:fillRect/>
          </a:stretch>
        </p:blipFill>
        <p:spPr>
          <a:xfrm>
            <a:off x="8472945" y="3102837"/>
            <a:ext cx="3251200" cy="31623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9492" y="1304757"/>
            <a:ext cx="266098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instead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73825" y="4242579"/>
            <a:ext cx="7183381"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do not do something, but do something else instead, you do the second thing and not the first thing, as the result of a choice or a change of behaviour.</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t>Instead</a:t>
            </a:r>
            <a:r>
              <a:rPr lang="en-GB" dirty="0"/>
              <a:t> of drawing in pencil, Carol opted for a brush.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in-stead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14538960"/>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alternatively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2977B68F-8291-08F7-B0C2-496AAE72119A}"/>
              </a:ext>
            </a:extLst>
          </p:cNvPr>
          <p:cNvPicPr>
            <a:picLocks noChangeAspect="1"/>
          </p:cNvPicPr>
          <p:nvPr/>
        </p:nvPicPr>
        <p:blipFill>
          <a:blip r:embed="rId4"/>
          <a:stretch>
            <a:fillRect/>
          </a:stretch>
        </p:blipFill>
        <p:spPr>
          <a:xfrm>
            <a:off x="8839422" y="2940330"/>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3451" y="1309202"/>
            <a:ext cx="26914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surplus</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adjective)</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There were a </a:t>
            </a:r>
            <a:r>
              <a:rPr lang="en-GB" b="1" dirty="0"/>
              <a:t>surplus</a:t>
            </a:r>
            <a:r>
              <a:rPr lang="en-GB" dirty="0"/>
              <a:t> number of books in the classroom.</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sur-plus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84634081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lacking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create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leftover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needing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551496" y="4485753"/>
            <a:ext cx="679365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there is a surplus of something, there is more than is needed.</a:t>
            </a:r>
          </a:p>
        </p:txBody>
      </p:sp>
      <p:pic>
        <p:nvPicPr>
          <p:cNvPr id="2" name="Picture 1">
            <a:extLst>
              <a:ext uri="{FF2B5EF4-FFF2-40B4-BE49-F238E27FC236}">
                <a16:creationId xmlns:a16="http://schemas.microsoft.com/office/drawing/2014/main" id="{518C467B-30F9-4188-8E8B-663F3BE59F4C}"/>
              </a:ext>
            </a:extLst>
          </p:cNvPr>
          <p:cNvPicPr>
            <a:picLocks noChangeAspect="1"/>
          </p:cNvPicPr>
          <p:nvPr/>
        </p:nvPicPr>
        <p:blipFill>
          <a:blip r:embed="rId4"/>
          <a:stretch>
            <a:fillRect/>
          </a:stretch>
        </p:blipFill>
        <p:spPr>
          <a:xfrm>
            <a:off x="8848814" y="29149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1260" y="1309202"/>
            <a:ext cx="29158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impress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Mary tried to </a:t>
            </a:r>
            <a:r>
              <a:rPr lang="en-GB" b="1" dirty="0"/>
              <a:t>impress </a:t>
            </a:r>
            <a:r>
              <a:rPr lang="en-GB" dirty="0"/>
              <a:t>Ms Ali with her writing.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im-press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27613292"/>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awe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genuinely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inspire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address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4411804"/>
            <a:ext cx="718411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impresses you, you feel great admiration for it.</a:t>
            </a:r>
          </a:p>
        </p:txBody>
      </p:sp>
      <p:pic>
        <p:nvPicPr>
          <p:cNvPr id="4" name="Picture 3">
            <a:extLst>
              <a:ext uri="{FF2B5EF4-FFF2-40B4-BE49-F238E27FC236}">
                <a16:creationId xmlns:a16="http://schemas.microsoft.com/office/drawing/2014/main" id="{587A3A6A-AA6E-E742-ECAA-5F4AD4293F15}"/>
              </a:ext>
            </a:extLst>
          </p:cNvPr>
          <p:cNvPicPr>
            <a:picLocks noChangeAspect="1"/>
          </p:cNvPicPr>
          <p:nvPr/>
        </p:nvPicPr>
        <p:blipFill>
          <a:blip r:embed="rId4"/>
          <a:stretch>
            <a:fillRect/>
          </a:stretch>
        </p:blipFill>
        <p:spPr>
          <a:xfrm>
            <a:off x="8358940" y="278489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1014" y="1339979"/>
            <a:ext cx="301044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obstruct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obstruct progress or a process means to prevent it from happening properly.</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Julie </a:t>
            </a:r>
            <a:r>
              <a:rPr lang="en-GB" b="1" dirty="0"/>
              <a:t>obstructed</a:t>
            </a:r>
            <a:r>
              <a:rPr lang="en-GB" dirty="0"/>
              <a:t> Max from getting past her.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ob-struct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3609467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hinder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conduct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intentionally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8C8D678-5956-6BDE-E538-A66F0CA1D004}"/>
              </a:ext>
            </a:extLst>
          </p:cNvPr>
          <p:cNvPicPr>
            <a:picLocks noChangeAspect="1"/>
          </p:cNvPicPr>
          <p:nvPr/>
        </p:nvPicPr>
        <p:blipFill>
          <a:blip r:embed="rId4"/>
          <a:stretch>
            <a:fillRect/>
          </a:stretch>
        </p:blipFill>
        <p:spPr>
          <a:xfrm>
            <a:off x="8398648" y="287436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8097797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sketch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crunchy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snatch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dream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1233641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instead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impress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surplus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obstruct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45850859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sketch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snatch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crunchy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dream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66049439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or *** at something, you take it or pull it away 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is a drawing that is done quickly without a lot of details.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you experience imaginary events in your mind while you are asleep.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Food that is *** is pleasantly hard or crisp so that it makes a noise when you eat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someone to do something, you challenge them to prove that they are not frightened of doing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3BD11FCF-5628-3E93-E891-6EEFF9FF3B41}"/>
              </a:ext>
            </a:extLst>
          </p:cNvPr>
          <p:cNvPicPr>
            <a:picLocks noChangeAspect="1"/>
          </p:cNvPicPr>
          <p:nvPr/>
        </p:nvPicPr>
        <p:blipFill>
          <a:blip r:embed="rId5"/>
          <a:stretch>
            <a:fillRect/>
          </a:stretch>
        </p:blipFill>
        <p:spPr>
          <a:xfrm>
            <a:off x="11126792" y="4051366"/>
            <a:ext cx="825434" cy="825434"/>
          </a:xfrm>
          <a:prstGeom prst="rect">
            <a:avLst/>
          </a:prstGeom>
        </p:spPr>
      </p:pic>
      <p:pic>
        <p:nvPicPr>
          <p:cNvPr id="3" name="Picture 2">
            <a:extLst>
              <a:ext uri="{FF2B5EF4-FFF2-40B4-BE49-F238E27FC236}">
                <a16:creationId xmlns:a16="http://schemas.microsoft.com/office/drawing/2014/main" id="{0C090994-C663-9AD0-20D9-CEDE053EC2E0}"/>
              </a:ext>
            </a:extLst>
          </p:cNvPr>
          <p:cNvPicPr>
            <a:picLocks noChangeAspect="1"/>
          </p:cNvPicPr>
          <p:nvPr/>
        </p:nvPicPr>
        <p:blipFill>
          <a:blip r:embed="rId6"/>
          <a:stretch>
            <a:fillRect/>
          </a:stretch>
        </p:blipFill>
        <p:spPr>
          <a:xfrm>
            <a:off x="11045805" y="8024283"/>
            <a:ext cx="794871" cy="794871"/>
          </a:xfrm>
          <a:prstGeom prst="rect">
            <a:avLst/>
          </a:prstGeom>
        </p:spPr>
      </p:pic>
      <p:pic>
        <p:nvPicPr>
          <p:cNvPr id="5" name="Picture 4">
            <a:extLst>
              <a:ext uri="{FF2B5EF4-FFF2-40B4-BE49-F238E27FC236}">
                <a16:creationId xmlns:a16="http://schemas.microsoft.com/office/drawing/2014/main" id="{AA7D3D1D-E5A6-EBB7-C376-405C8EE92D99}"/>
              </a:ext>
            </a:extLst>
          </p:cNvPr>
          <p:cNvPicPr>
            <a:picLocks noChangeAspect="1"/>
          </p:cNvPicPr>
          <p:nvPr/>
        </p:nvPicPr>
        <p:blipFill>
          <a:blip r:embed="rId7"/>
          <a:stretch>
            <a:fillRect/>
          </a:stretch>
        </p:blipFill>
        <p:spPr>
          <a:xfrm>
            <a:off x="11018637" y="2802882"/>
            <a:ext cx="933589" cy="933589"/>
          </a:xfrm>
          <a:prstGeom prst="rect">
            <a:avLst/>
          </a:prstGeom>
        </p:spPr>
      </p:pic>
      <p:pic>
        <p:nvPicPr>
          <p:cNvPr id="6" name="Picture 5">
            <a:extLst>
              <a:ext uri="{FF2B5EF4-FFF2-40B4-BE49-F238E27FC236}">
                <a16:creationId xmlns:a16="http://schemas.microsoft.com/office/drawing/2014/main" id="{C74C8656-5615-7E9C-0764-6E728C958AB3}"/>
              </a:ext>
            </a:extLst>
          </p:cNvPr>
          <p:cNvPicPr>
            <a:picLocks noChangeAspect="1"/>
          </p:cNvPicPr>
          <p:nvPr/>
        </p:nvPicPr>
        <p:blipFill>
          <a:blip r:embed="rId8"/>
          <a:stretch>
            <a:fillRect/>
          </a:stretch>
        </p:blipFill>
        <p:spPr>
          <a:xfrm>
            <a:off x="11018910" y="6606065"/>
            <a:ext cx="848659" cy="848659"/>
          </a:xfrm>
          <a:prstGeom prst="rect">
            <a:avLst/>
          </a:prstGeom>
        </p:spPr>
      </p:pic>
      <p:pic>
        <p:nvPicPr>
          <p:cNvPr id="7" name="Picture 6">
            <a:extLst>
              <a:ext uri="{FF2B5EF4-FFF2-40B4-BE49-F238E27FC236}">
                <a16:creationId xmlns:a16="http://schemas.microsoft.com/office/drawing/2014/main" id="{7D77F9CB-1B7E-66FC-D2C9-60AF04E7AB35}"/>
              </a:ext>
            </a:extLst>
          </p:cNvPr>
          <p:cNvPicPr>
            <a:picLocks noChangeAspect="1"/>
          </p:cNvPicPr>
          <p:nvPr/>
        </p:nvPicPr>
        <p:blipFill>
          <a:blip r:embed="rId9"/>
          <a:stretch>
            <a:fillRect/>
          </a:stretch>
        </p:blipFill>
        <p:spPr>
          <a:xfrm>
            <a:off x="11067403" y="5306425"/>
            <a:ext cx="800166" cy="800166"/>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16854099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prolific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instead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surplus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impress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23606381"/>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writer, artist, or composer produces a large number of works.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you feel great admiration for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To *** progress or a process means to prevent it from happening properly.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there is a *** of something, there is more than is needed.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do not do something, but do something else ***, you do the second thing and not the first thing, as the result of a choice or a change of behaviour.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75E79C73-A885-0956-8847-75295FE74821}"/>
              </a:ext>
            </a:extLst>
          </p:cNvPr>
          <p:cNvPicPr>
            <a:picLocks noChangeAspect="1"/>
          </p:cNvPicPr>
          <p:nvPr/>
        </p:nvPicPr>
        <p:blipFill>
          <a:blip r:embed="rId5"/>
          <a:stretch>
            <a:fillRect/>
          </a:stretch>
        </p:blipFill>
        <p:spPr>
          <a:xfrm>
            <a:off x="11054768" y="2668121"/>
            <a:ext cx="920376" cy="895209"/>
          </a:xfrm>
          <a:prstGeom prst="rect">
            <a:avLst/>
          </a:prstGeom>
        </p:spPr>
      </p:pic>
      <p:pic>
        <p:nvPicPr>
          <p:cNvPr id="3" name="Picture 2">
            <a:extLst>
              <a:ext uri="{FF2B5EF4-FFF2-40B4-BE49-F238E27FC236}">
                <a16:creationId xmlns:a16="http://schemas.microsoft.com/office/drawing/2014/main" id="{90211385-83FD-CA1F-87E9-664B557C7386}"/>
              </a:ext>
            </a:extLst>
          </p:cNvPr>
          <p:cNvPicPr>
            <a:picLocks noChangeAspect="1"/>
          </p:cNvPicPr>
          <p:nvPr/>
        </p:nvPicPr>
        <p:blipFill>
          <a:blip r:embed="rId6"/>
          <a:stretch>
            <a:fillRect/>
          </a:stretch>
        </p:blipFill>
        <p:spPr>
          <a:xfrm>
            <a:off x="11114532" y="7959896"/>
            <a:ext cx="800847" cy="800847"/>
          </a:xfrm>
          <a:prstGeom prst="rect">
            <a:avLst/>
          </a:prstGeom>
        </p:spPr>
      </p:pic>
      <p:pic>
        <p:nvPicPr>
          <p:cNvPr id="5" name="Picture 4">
            <a:extLst>
              <a:ext uri="{FF2B5EF4-FFF2-40B4-BE49-F238E27FC236}">
                <a16:creationId xmlns:a16="http://schemas.microsoft.com/office/drawing/2014/main" id="{C22236D0-F69B-D386-2D75-CCFD3A83D1D8}"/>
              </a:ext>
            </a:extLst>
          </p:cNvPr>
          <p:cNvPicPr>
            <a:picLocks noChangeAspect="1"/>
          </p:cNvPicPr>
          <p:nvPr/>
        </p:nvPicPr>
        <p:blipFill>
          <a:blip r:embed="rId7"/>
          <a:stretch>
            <a:fillRect/>
          </a:stretch>
        </p:blipFill>
        <p:spPr>
          <a:xfrm>
            <a:off x="11114531" y="6701823"/>
            <a:ext cx="800847" cy="800847"/>
          </a:xfrm>
          <a:prstGeom prst="rect">
            <a:avLst/>
          </a:prstGeom>
        </p:spPr>
      </p:pic>
      <p:pic>
        <p:nvPicPr>
          <p:cNvPr id="6" name="Picture 5">
            <a:extLst>
              <a:ext uri="{FF2B5EF4-FFF2-40B4-BE49-F238E27FC236}">
                <a16:creationId xmlns:a16="http://schemas.microsoft.com/office/drawing/2014/main" id="{40F10F9B-C4C8-8E01-A366-3F2CCCFBCCC4}"/>
              </a:ext>
            </a:extLst>
          </p:cNvPr>
          <p:cNvPicPr>
            <a:picLocks noChangeAspect="1"/>
          </p:cNvPicPr>
          <p:nvPr/>
        </p:nvPicPr>
        <p:blipFill>
          <a:blip r:embed="rId8"/>
          <a:stretch>
            <a:fillRect/>
          </a:stretch>
        </p:blipFill>
        <p:spPr>
          <a:xfrm>
            <a:off x="11030419" y="3961572"/>
            <a:ext cx="895210" cy="895210"/>
          </a:xfrm>
          <a:prstGeom prst="rect">
            <a:avLst/>
          </a:prstGeom>
        </p:spPr>
      </p:pic>
      <p:pic>
        <p:nvPicPr>
          <p:cNvPr id="7" name="Picture 6">
            <a:extLst>
              <a:ext uri="{FF2B5EF4-FFF2-40B4-BE49-F238E27FC236}">
                <a16:creationId xmlns:a16="http://schemas.microsoft.com/office/drawing/2014/main" id="{90CD338B-D755-B6F0-57ED-5D62FC34BA45}"/>
              </a:ext>
            </a:extLst>
          </p:cNvPr>
          <p:cNvPicPr>
            <a:picLocks noChangeAspect="1"/>
          </p:cNvPicPr>
          <p:nvPr/>
        </p:nvPicPr>
        <p:blipFill>
          <a:blip r:embed="rId9"/>
          <a:stretch>
            <a:fillRect/>
          </a:stretch>
        </p:blipFill>
        <p:spPr>
          <a:xfrm>
            <a:off x="11017836" y="5302715"/>
            <a:ext cx="920376" cy="920376"/>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85925" y="4013709"/>
            <a:ext cx="14314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dare</a:t>
            </a:r>
            <a:endParaRPr dirty="0">
              <a:latin typeface="Gill Sans MT" panose="020B0502020104020203" pitchFamily="34" charset="77"/>
            </a:endParaRPr>
          </a:p>
        </p:txBody>
      </p:sp>
      <p:sp>
        <p:nvSpPr>
          <p:cNvPr id="135" name="spare"/>
          <p:cNvSpPr txBox="1"/>
          <p:nvPr/>
        </p:nvSpPr>
        <p:spPr>
          <a:xfrm>
            <a:off x="2898186" y="4850305"/>
            <a:ext cx="20069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snatch</a:t>
            </a:r>
            <a:endParaRPr b="1" dirty="0">
              <a:latin typeface="Gill Sans MT" panose="020B0502020104020203" pitchFamily="34" charset="77"/>
              <a:sym typeface="American Typewriter"/>
            </a:endParaRPr>
          </a:p>
        </p:txBody>
      </p:sp>
      <p:sp>
        <p:nvSpPr>
          <p:cNvPr id="136" name="chipped"/>
          <p:cNvSpPr txBox="1"/>
          <p:nvPr/>
        </p:nvSpPr>
        <p:spPr>
          <a:xfrm>
            <a:off x="2684188" y="5704544"/>
            <a:ext cx="24349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crunchy</a:t>
            </a:r>
            <a:endParaRPr dirty="0">
              <a:latin typeface="Gill Sans MT" panose="020B0502020104020203" pitchFamily="34" charset="77"/>
            </a:endParaRPr>
          </a:p>
        </p:txBody>
      </p:sp>
      <p:sp>
        <p:nvSpPr>
          <p:cNvPr id="137" name="lift"/>
          <p:cNvSpPr txBox="1"/>
          <p:nvPr/>
        </p:nvSpPr>
        <p:spPr>
          <a:xfrm>
            <a:off x="2781971" y="6639612"/>
            <a:ext cx="20342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dream</a:t>
            </a:r>
            <a:endParaRPr dirty="0">
              <a:latin typeface="Gill Sans MT" panose="020B0502020104020203" pitchFamily="34" charset="77"/>
            </a:endParaRPr>
          </a:p>
        </p:txBody>
      </p:sp>
      <p:sp>
        <p:nvSpPr>
          <p:cNvPr id="138" name="mutter"/>
          <p:cNvSpPr txBox="1"/>
          <p:nvPr/>
        </p:nvSpPr>
        <p:spPr>
          <a:xfrm>
            <a:off x="8090817" y="3961291"/>
            <a:ext cx="22089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instead</a:t>
            </a:r>
            <a:endParaRPr b="1" dirty="0">
              <a:latin typeface="Gill Sans MT" panose="020B0502020104020203" pitchFamily="34" charset="77"/>
              <a:sym typeface="American Typewriter"/>
            </a:endParaRPr>
          </a:p>
        </p:txBody>
      </p:sp>
      <p:sp>
        <p:nvSpPr>
          <p:cNvPr id="139" name="unveil"/>
          <p:cNvSpPr txBox="1"/>
          <p:nvPr/>
        </p:nvSpPr>
        <p:spPr>
          <a:xfrm>
            <a:off x="8000761" y="5755144"/>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impress</a:t>
            </a:r>
            <a:endParaRPr dirty="0">
              <a:latin typeface="Gill Sans MT" panose="020B0502020104020203" pitchFamily="34" charset="77"/>
              <a:sym typeface="American Typewriter"/>
            </a:endParaRPr>
          </a:p>
        </p:txBody>
      </p:sp>
      <p:sp>
        <p:nvSpPr>
          <p:cNvPr id="140" name="tolerate"/>
          <p:cNvSpPr txBox="1"/>
          <p:nvPr/>
        </p:nvSpPr>
        <p:spPr>
          <a:xfrm>
            <a:off x="8231734" y="3086166"/>
            <a:ext cx="21384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prolific</a:t>
            </a:r>
            <a:endParaRPr dirty="0">
              <a:latin typeface="Gill Sans MT" panose="020B0502020104020203" pitchFamily="34" charset="77"/>
            </a:endParaRPr>
          </a:p>
        </p:txBody>
      </p:sp>
      <p:sp>
        <p:nvSpPr>
          <p:cNvPr id="141" name="fixation"/>
          <p:cNvSpPr txBox="1"/>
          <p:nvPr/>
        </p:nvSpPr>
        <p:spPr>
          <a:xfrm>
            <a:off x="8099634" y="4850306"/>
            <a:ext cx="21913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surplus</a:t>
            </a:r>
            <a:endParaRPr dirty="0">
              <a:latin typeface="Gill Sans MT" panose="020B0502020104020203" pitchFamily="34" charset="77"/>
            </a:endParaRPr>
          </a:p>
        </p:txBody>
      </p:sp>
      <p:sp>
        <p:nvSpPr>
          <p:cNvPr id="142" name="rustle"/>
          <p:cNvSpPr txBox="1"/>
          <p:nvPr/>
        </p:nvSpPr>
        <p:spPr>
          <a:xfrm>
            <a:off x="7924173" y="6620562"/>
            <a:ext cx="25840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obstruct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sketch</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60511" y="218267"/>
            <a:ext cx="811440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sketch</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64753" y="5203194"/>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dare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9FD440AE-0A6A-AF28-8FFB-A285E53650DD}"/>
              </a:ext>
            </a:extLst>
          </p:cNvPr>
          <p:cNvPicPr>
            <a:picLocks noChangeAspect="1"/>
          </p:cNvPicPr>
          <p:nvPr/>
        </p:nvPicPr>
        <p:blipFill>
          <a:blip r:embed="rId4"/>
          <a:stretch>
            <a:fillRect/>
          </a:stretch>
        </p:blipFill>
        <p:spPr>
          <a:xfrm>
            <a:off x="9239351" y="602862"/>
            <a:ext cx="3251200" cy="3251200"/>
          </a:xfrm>
          <a:prstGeom prst="rect">
            <a:avLst/>
          </a:prstGeom>
        </p:spPr>
      </p:pic>
      <p:pic>
        <p:nvPicPr>
          <p:cNvPr id="4" name="Picture 3">
            <a:extLst>
              <a:ext uri="{FF2B5EF4-FFF2-40B4-BE49-F238E27FC236}">
                <a16:creationId xmlns:a16="http://schemas.microsoft.com/office/drawing/2014/main" id="{635C1C76-A489-4A4E-76E0-EE02B220E002}"/>
              </a:ext>
            </a:extLst>
          </p:cNvPr>
          <p:cNvPicPr>
            <a:picLocks noChangeAspect="1"/>
          </p:cNvPicPr>
          <p:nvPr/>
        </p:nvPicPr>
        <p:blipFill>
          <a:blip r:embed="rId5"/>
          <a:stretch>
            <a:fillRect/>
          </a:stretch>
        </p:blipFill>
        <p:spPr>
          <a:xfrm>
            <a:off x="1416714"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236132"/>
            <a:ext cx="801822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snatch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313544"/>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crunchy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21E34675-6835-AE6E-DCB0-02A133829DB2}"/>
              </a:ext>
            </a:extLst>
          </p:cNvPr>
          <p:cNvPicPr>
            <a:picLocks noChangeAspect="1"/>
          </p:cNvPicPr>
          <p:nvPr/>
        </p:nvPicPr>
        <p:blipFill>
          <a:blip r:embed="rId4"/>
          <a:stretch>
            <a:fillRect/>
          </a:stretch>
        </p:blipFill>
        <p:spPr>
          <a:xfrm>
            <a:off x="9092773" y="547857"/>
            <a:ext cx="3251200" cy="3251200"/>
          </a:xfrm>
          <a:prstGeom prst="rect">
            <a:avLst/>
          </a:prstGeom>
        </p:spPr>
      </p:pic>
      <p:pic>
        <p:nvPicPr>
          <p:cNvPr id="4" name="Picture 3">
            <a:extLst>
              <a:ext uri="{FF2B5EF4-FFF2-40B4-BE49-F238E27FC236}">
                <a16:creationId xmlns:a16="http://schemas.microsoft.com/office/drawing/2014/main" id="{B58F66FD-1FD5-173B-9374-489066A68185}"/>
              </a:ext>
            </a:extLst>
          </p:cNvPr>
          <p:cNvPicPr>
            <a:picLocks noChangeAspect="1"/>
          </p:cNvPicPr>
          <p:nvPr/>
        </p:nvPicPr>
        <p:blipFill>
          <a:blip r:embed="rId5"/>
          <a:stretch>
            <a:fillRect/>
          </a:stretch>
        </p:blipFill>
        <p:spPr>
          <a:xfrm>
            <a:off x="438359" y="5443836"/>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70688" y="190285"/>
            <a:ext cx="801822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dream</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07824" y="5542730"/>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prolific</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DB501D25-0654-C30F-1FE9-51E080AB36A6}"/>
              </a:ext>
            </a:extLst>
          </p:cNvPr>
          <p:cNvPicPr>
            <a:picLocks noChangeAspect="1"/>
          </p:cNvPicPr>
          <p:nvPr/>
        </p:nvPicPr>
        <p:blipFill>
          <a:blip r:embed="rId4"/>
          <a:stretch>
            <a:fillRect/>
          </a:stretch>
        </p:blipFill>
        <p:spPr>
          <a:xfrm>
            <a:off x="9027944" y="480767"/>
            <a:ext cx="3251200" cy="3251200"/>
          </a:xfrm>
          <a:prstGeom prst="rect">
            <a:avLst/>
          </a:prstGeom>
        </p:spPr>
      </p:pic>
      <p:pic>
        <p:nvPicPr>
          <p:cNvPr id="4" name="Picture 3">
            <a:extLst>
              <a:ext uri="{FF2B5EF4-FFF2-40B4-BE49-F238E27FC236}">
                <a16:creationId xmlns:a16="http://schemas.microsoft.com/office/drawing/2014/main" id="{A67F0F64-764E-4CA0-C5B8-4AC909B26E81}"/>
              </a:ext>
            </a:extLst>
          </p:cNvPr>
          <p:cNvPicPr>
            <a:picLocks noChangeAspect="1"/>
          </p:cNvPicPr>
          <p:nvPr/>
        </p:nvPicPr>
        <p:blipFill>
          <a:blip r:embed="rId5"/>
          <a:stretch>
            <a:fillRect/>
          </a:stretch>
        </p:blipFill>
        <p:spPr>
          <a:xfrm>
            <a:off x="722537" y="5900018"/>
            <a:ext cx="3251200" cy="31623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7057" y="533280"/>
            <a:ext cx="73834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instead</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57851" y="5561389"/>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surplus</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C2217966-7B1F-383B-3797-4A912C5FAC6D}"/>
              </a:ext>
            </a:extLst>
          </p:cNvPr>
          <p:cNvPicPr>
            <a:picLocks noChangeAspect="1"/>
          </p:cNvPicPr>
          <p:nvPr/>
        </p:nvPicPr>
        <p:blipFill>
          <a:blip r:embed="rId4"/>
          <a:stretch>
            <a:fillRect/>
          </a:stretch>
        </p:blipFill>
        <p:spPr>
          <a:xfrm>
            <a:off x="9097351" y="617398"/>
            <a:ext cx="3251200" cy="3251200"/>
          </a:xfrm>
          <a:prstGeom prst="rect">
            <a:avLst/>
          </a:prstGeom>
        </p:spPr>
      </p:pic>
      <p:pic>
        <p:nvPicPr>
          <p:cNvPr id="4" name="Picture 3">
            <a:extLst>
              <a:ext uri="{FF2B5EF4-FFF2-40B4-BE49-F238E27FC236}">
                <a16:creationId xmlns:a16="http://schemas.microsoft.com/office/drawing/2014/main" id="{C4F2F039-F3F3-254B-3CB7-34A11ABB7D03}"/>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78356" y="507204"/>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impress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583255"/>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obstruct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D97D251-42CC-C6C0-E14C-071FAC9515DD}"/>
              </a:ext>
            </a:extLst>
          </p:cNvPr>
          <p:cNvPicPr>
            <a:picLocks noChangeAspect="1"/>
          </p:cNvPicPr>
          <p:nvPr/>
        </p:nvPicPr>
        <p:blipFill>
          <a:blip r:embed="rId4"/>
          <a:stretch>
            <a:fillRect/>
          </a:stretch>
        </p:blipFill>
        <p:spPr>
          <a:xfrm>
            <a:off x="9398344" y="558106"/>
            <a:ext cx="3251200" cy="3251200"/>
          </a:xfrm>
          <a:prstGeom prst="rect">
            <a:avLst/>
          </a:prstGeom>
        </p:spPr>
      </p:pic>
      <p:pic>
        <p:nvPicPr>
          <p:cNvPr id="4" name="Picture 3">
            <a:extLst>
              <a:ext uri="{FF2B5EF4-FFF2-40B4-BE49-F238E27FC236}">
                <a16:creationId xmlns:a16="http://schemas.microsoft.com/office/drawing/2014/main" id="{93F52A5E-DFC5-09D8-CF67-61BC2AD65A4B}"/>
              </a:ext>
            </a:extLst>
          </p:cNvPr>
          <p:cNvPicPr>
            <a:picLocks noChangeAspect="1"/>
          </p:cNvPicPr>
          <p:nvPr/>
        </p:nvPicPr>
        <p:blipFill>
          <a:blip r:embed="rId5"/>
          <a:stretch>
            <a:fillRect/>
          </a:stretch>
        </p:blipFill>
        <p:spPr>
          <a:xfrm>
            <a:off x="194300" y="575932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43345" y="473186"/>
            <a:ext cx="854721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sketch</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616915"/>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dare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D0DD380-A7DB-F679-D3B6-95EA46A3561B}"/>
              </a:ext>
            </a:extLst>
          </p:cNvPr>
          <p:cNvPicPr>
            <a:picLocks noChangeAspect="1"/>
          </p:cNvPicPr>
          <p:nvPr/>
        </p:nvPicPr>
        <p:blipFill>
          <a:blip r:embed="rId4"/>
          <a:stretch>
            <a:fillRect/>
          </a:stretch>
        </p:blipFill>
        <p:spPr>
          <a:xfrm>
            <a:off x="9240499" y="591766"/>
            <a:ext cx="3251200" cy="3251200"/>
          </a:xfrm>
          <a:prstGeom prst="rect">
            <a:avLst/>
          </a:prstGeom>
        </p:spPr>
      </p:pic>
      <p:pic>
        <p:nvPicPr>
          <p:cNvPr id="4" name="Picture 3">
            <a:extLst>
              <a:ext uri="{FF2B5EF4-FFF2-40B4-BE49-F238E27FC236}">
                <a16:creationId xmlns:a16="http://schemas.microsoft.com/office/drawing/2014/main" id="{751594AF-3056-9EBD-DB36-EF7672CA6926}"/>
              </a:ext>
            </a:extLst>
          </p:cNvPr>
          <p:cNvPicPr>
            <a:picLocks noChangeAspect="1"/>
          </p:cNvPicPr>
          <p:nvPr/>
        </p:nvPicPr>
        <p:blipFill>
          <a:blip r:embed="rId5"/>
          <a:stretch>
            <a:fillRect/>
          </a:stretch>
        </p:blipFill>
        <p:spPr>
          <a:xfrm>
            <a:off x="946171" y="5665097"/>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74356" y="338201"/>
            <a:ext cx="884216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snatch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342991"/>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crunchy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5B3E86B-272F-2BCF-F985-098D0723EF60}"/>
              </a:ext>
            </a:extLst>
          </p:cNvPr>
          <p:cNvPicPr>
            <a:picLocks noChangeAspect="1"/>
          </p:cNvPicPr>
          <p:nvPr/>
        </p:nvPicPr>
        <p:blipFill>
          <a:blip r:embed="rId4"/>
          <a:stretch>
            <a:fillRect/>
          </a:stretch>
        </p:blipFill>
        <p:spPr>
          <a:xfrm>
            <a:off x="9279244" y="602862"/>
            <a:ext cx="3251200" cy="3251200"/>
          </a:xfrm>
          <a:prstGeom prst="rect">
            <a:avLst/>
          </a:prstGeom>
        </p:spPr>
      </p:pic>
      <p:pic>
        <p:nvPicPr>
          <p:cNvPr id="4" name="Picture 3">
            <a:extLst>
              <a:ext uri="{FF2B5EF4-FFF2-40B4-BE49-F238E27FC236}">
                <a16:creationId xmlns:a16="http://schemas.microsoft.com/office/drawing/2014/main" id="{3442905E-B0B7-D2AF-2588-F782520FA74D}"/>
              </a:ext>
            </a:extLst>
          </p:cNvPr>
          <p:cNvPicPr>
            <a:picLocks noChangeAspect="1"/>
          </p:cNvPicPr>
          <p:nvPr/>
        </p:nvPicPr>
        <p:blipFill>
          <a:blip r:embed="rId5"/>
          <a:stretch>
            <a:fillRect/>
          </a:stretch>
        </p:blipFill>
        <p:spPr>
          <a:xfrm>
            <a:off x="271567" y="545718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1950" y="721210"/>
            <a:ext cx="754854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dream</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74128" y="5643529"/>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prolific</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D7FB2B2-01EF-732F-9516-A818B5753D1A}"/>
              </a:ext>
            </a:extLst>
          </p:cNvPr>
          <p:cNvPicPr>
            <a:picLocks noChangeAspect="1"/>
          </p:cNvPicPr>
          <p:nvPr/>
        </p:nvPicPr>
        <p:blipFill>
          <a:blip r:embed="rId4"/>
          <a:stretch>
            <a:fillRect/>
          </a:stretch>
        </p:blipFill>
        <p:spPr>
          <a:xfrm>
            <a:off x="9097351" y="618380"/>
            <a:ext cx="3251200" cy="3251200"/>
          </a:xfrm>
          <a:prstGeom prst="rect">
            <a:avLst/>
          </a:prstGeom>
        </p:spPr>
      </p:pic>
      <p:pic>
        <p:nvPicPr>
          <p:cNvPr id="4" name="Picture 3">
            <a:extLst>
              <a:ext uri="{FF2B5EF4-FFF2-40B4-BE49-F238E27FC236}">
                <a16:creationId xmlns:a16="http://schemas.microsoft.com/office/drawing/2014/main" id="{4CEB2EB6-6A81-DFF6-FB67-9392B3CB2D51}"/>
              </a:ext>
            </a:extLst>
          </p:cNvPr>
          <p:cNvPicPr>
            <a:picLocks noChangeAspect="1"/>
          </p:cNvPicPr>
          <p:nvPr/>
        </p:nvPicPr>
        <p:blipFill>
          <a:blip r:embed="rId5"/>
          <a:stretch>
            <a:fillRect/>
          </a:stretch>
        </p:blipFill>
        <p:spPr>
          <a:xfrm>
            <a:off x="569807" y="5794137"/>
            <a:ext cx="3251200" cy="31623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61274" y="2274766"/>
            <a:ext cx="19989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sketch	</a:t>
            </a:r>
            <a:endParaRPr b="1" dirty="0">
              <a:latin typeface="Gill Sans MT" panose="020B0502020104020203" pitchFamily="34" charset="77"/>
              <a:sym typeface="American Typewriter"/>
            </a:endParaRPr>
          </a:p>
        </p:txBody>
      </p:sp>
      <p:sp>
        <p:nvSpPr>
          <p:cNvPr id="134" name="office"/>
          <p:cNvSpPr txBox="1"/>
          <p:nvPr/>
        </p:nvSpPr>
        <p:spPr>
          <a:xfrm>
            <a:off x="5845041" y="3183419"/>
            <a:ext cx="14314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dare</a:t>
            </a:r>
            <a:endParaRPr dirty="0">
              <a:latin typeface="Gill Sans MT" panose="020B0502020104020203" pitchFamily="34" charset="77"/>
            </a:endParaRPr>
          </a:p>
        </p:txBody>
      </p:sp>
      <p:sp>
        <p:nvSpPr>
          <p:cNvPr id="135" name="spare"/>
          <p:cNvSpPr txBox="1"/>
          <p:nvPr/>
        </p:nvSpPr>
        <p:spPr>
          <a:xfrm>
            <a:off x="5557292" y="4033018"/>
            <a:ext cx="20069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snatch</a:t>
            </a:r>
            <a:endParaRPr b="1" dirty="0">
              <a:latin typeface="Gill Sans MT" panose="020B0502020104020203" pitchFamily="34" charset="77"/>
              <a:sym typeface="American Typewriter"/>
            </a:endParaRPr>
          </a:p>
        </p:txBody>
      </p:sp>
      <p:sp>
        <p:nvSpPr>
          <p:cNvPr id="136" name="chipped"/>
          <p:cNvSpPr txBox="1"/>
          <p:nvPr/>
        </p:nvSpPr>
        <p:spPr>
          <a:xfrm>
            <a:off x="5343299" y="4958818"/>
            <a:ext cx="24349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crunchy</a:t>
            </a:r>
            <a:endParaRPr dirty="0">
              <a:latin typeface="Gill Sans MT" panose="020B0502020104020203" pitchFamily="34" charset="77"/>
            </a:endParaRPr>
          </a:p>
        </p:txBody>
      </p:sp>
      <p:sp>
        <p:nvSpPr>
          <p:cNvPr id="137" name="lift"/>
          <p:cNvSpPr txBox="1"/>
          <p:nvPr/>
        </p:nvSpPr>
        <p:spPr>
          <a:xfrm>
            <a:off x="5543673" y="5829370"/>
            <a:ext cx="20342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dream</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903408"/>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instead</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633097"/>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surplus</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F8D34D7-98DE-F718-0793-2ED88ED961F0}"/>
              </a:ext>
            </a:extLst>
          </p:cNvPr>
          <p:cNvPicPr>
            <a:picLocks noChangeAspect="1"/>
          </p:cNvPicPr>
          <p:nvPr/>
        </p:nvPicPr>
        <p:blipFill>
          <a:blip r:embed="rId4"/>
          <a:stretch>
            <a:fillRect/>
          </a:stretch>
        </p:blipFill>
        <p:spPr>
          <a:xfrm>
            <a:off x="8921792" y="621535"/>
            <a:ext cx="3251200" cy="3251200"/>
          </a:xfrm>
          <a:prstGeom prst="rect">
            <a:avLst/>
          </a:prstGeom>
        </p:spPr>
      </p:pic>
      <p:pic>
        <p:nvPicPr>
          <p:cNvPr id="4" name="Picture 3">
            <a:extLst>
              <a:ext uri="{FF2B5EF4-FFF2-40B4-BE49-F238E27FC236}">
                <a16:creationId xmlns:a16="http://schemas.microsoft.com/office/drawing/2014/main" id="{14845F0B-51B5-E499-44C1-39D4F72F06B9}"/>
              </a:ext>
            </a:extLst>
          </p:cNvPr>
          <p:cNvPicPr>
            <a:picLocks noChangeAspect="1"/>
          </p:cNvPicPr>
          <p:nvPr/>
        </p:nvPicPr>
        <p:blipFill>
          <a:blip r:embed="rId5"/>
          <a:stretch>
            <a:fillRect/>
          </a:stretch>
        </p:blipFill>
        <p:spPr>
          <a:xfrm>
            <a:off x="479342" y="575295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655691"/>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impress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604501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obstruct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BCC0F94-9780-8E50-887D-53D03B31E43A}"/>
              </a:ext>
            </a:extLst>
          </p:cNvPr>
          <p:cNvPicPr>
            <a:picLocks noChangeAspect="1"/>
          </p:cNvPicPr>
          <p:nvPr/>
        </p:nvPicPr>
        <p:blipFill>
          <a:blip r:embed="rId4"/>
          <a:stretch>
            <a:fillRect/>
          </a:stretch>
        </p:blipFill>
        <p:spPr>
          <a:xfrm>
            <a:off x="9127233" y="602862"/>
            <a:ext cx="3251200" cy="3251200"/>
          </a:xfrm>
          <a:prstGeom prst="rect">
            <a:avLst/>
          </a:prstGeom>
        </p:spPr>
      </p:pic>
      <p:pic>
        <p:nvPicPr>
          <p:cNvPr id="4" name="Picture 3">
            <a:extLst>
              <a:ext uri="{FF2B5EF4-FFF2-40B4-BE49-F238E27FC236}">
                <a16:creationId xmlns:a16="http://schemas.microsoft.com/office/drawing/2014/main" id="{5FD0B984-7BCA-39E3-8CF1-6D7C581EF5F2}"/>
              </a:ext>
            </a:extLst>
          </p:cNvPr>
          <p:cNvPicPr>
            <a:picLocks noChangeAspect="1"/>
          </p:cNvPicPr>
          <p:nvPr/>
        </p:nvPicPr>
        <p:blipFill>
          <a:blip r:embed="rId5"/>
          <a:stretch>
            <a:fillRect/>
          </a:stretch>
        </p:blipFill>
        <p:spPr>
          <a:xfrm>
            <a:off x="555812" y="5776601"/>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56360" y="3418118"/>
            <a:ext cx="22089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instead</a:t>
            </a:r>
            <a:endParaRPr b="1" dirty="0">
              <a:latin typeface="Gill Sans MT" panose="020B0502020104020203" pitchFamily="34" charset="77"/>
              <a:sym typeface="American Typewriter"/>
            </a:endParaRPr>
          </a:p>
        </p:txBody>
      </p:sp>
      <p:sp>
        <p:nvSpPr>
          <p:cNvPr id="140" name="tolerate"/>
          <p:cNvSpPr txBox="1"/>
          <p:nvPr/>
        </p:nvSpPr>
        <p:spPr>
          <a:xfrm>
            <a:off x="5491615" y="2522165"/>
            <a:ext cx="21384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prolific</a:t>
            </a:r>
            <a:endParaRPr dirty="0">
              <a:latin typeface="Gill Sans MT" panose="020B0502020104020203" pitchFamily="34" charset="77"/>
            </a:endParaRPr>
          </a:p>
        </p:txBody>
      </p:sp>
      <p:sp>
        <p:nvSpPr>
          <p:cNvPr id="141" name="fixation"/>
          <p:cNvSpPr txBox="1"/>
          <p:nvPr/>
        </p:nvSpPr>
        <p:spPr>
          <a:xfrm>
            <a:off x="5465176" y="4280417"/>
            <a:ext cx="21913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surplus</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299440" y="5188117"/>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impress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10493" y="5996646"/>
            <a:ext cx="25840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obstruct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6070" y="1309202"/>
            <a:ext cx="244618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sketch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424319"/>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sketch is a drawing that is done quickly without a lot of details.</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Miss Henry asked the class to draw a </a:t>
            </a:r>
            <a:r>
              <a:rPr lang="en-GB" b="1" dirty="0"/>
              <a:t>sketch</a:t>
            </a:r>
            <a:r>
              <a:rPr lang="en-GB" dirty="0"/>
              <a:t> of themselves.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sketch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694343034"/>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illustration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accurate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portrayal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detailed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9F1A8DA-FAE6-CBCF-39F0-F7E84A44177C}"/>
              </a:ext>
            </a:extLst>
          </p:cNvPr>
          <p:cNvPicPr>
            <a:picLocks noChangeAspect="1"/>
          </p:cNvPicPr>
          <p:nvPr/>
        </p:nvPicPr>
        <p:blipFill>
          <a:blip r:embed="rId3"/>
          <a:stretch>
            <a:fillRect/>
          </a:stretch>
        </p:blipFill>
        <p:spPr>
          <a:xfrm>
            <a:off x="8164734" y="297960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5150" y="1309202"/>
            <a:ext cx="172803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dare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561720"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dare someone to do something, you challenge them to prove that they are not frightened of doing it.</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Liam </a:t>
            </a:r>
            <a:r>
              <a:rPr lang="en-GB" b="1" dirty="0"/>
              <a:t>dared </a:t>
            </a:r>
            <a:r>
              <a:rPr lang="en-GB" dirty="0"/>
              <a:t>Anna to answer the question on the board.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dare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59228603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challenge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compliment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taunt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CC15747-D082-D77B-1F0D-A9009F4E8CF6}"/>
              </a:ext>
            </a:extLst>
          </p:cNvPr>
          <p:cNvPicPr>
            <a:picLocks noChangeAspect="1"/>
          </p:cNvPicPr>
          <p:nvPr/>
        </p:nvPicPr>
        <p:blipFill>
          <a:blip r:embed="rId3"/>
          <a:stretch>
            <a:fillRect/>
          </a:stretch>
        </p:blipFill>
        <p:spPr>
          <a:xfrm>
            <a:off x="8240793" y="277862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5411" y="1339979"/>
            <a:ext cx="228748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snatch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snatch something or snatch at something, you take it or pull it away quickly.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t>Graham </a:t>
            </a:r>
            <a:r>
              <a:rPr lang="en-GB" dirty="0"/>
              <a:t>managed to snatch the ball before it rolled away.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snatch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5679334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snag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yank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488718B-8A37-71AA-8EBE-337930182DB8}"/>
              </a:ext>
            </a:extLst>
          </p:cNvPr>
          <p:cNvPicPr>
            <a:picLocks noChangeAspect="1"/>
          </p:cNvPicPr>
          <p:nvPr/>
        </p:nvPicPr>
        <p:blipFill>
          <a:blip r:embed="rId4"/>
          <a:stretch>
            <a:fillRect/>
          </a:stretch>
        </p:blipFill>
        <p:spPr>
          <a:xfrm>
            <a:off x="8472945" y="2539071"/>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7574" y="1309202"/>
            <a:ext cx="298318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crunchy</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29516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Food that is crunchy is pleasantly hard or crisp so that it makes a noise when you eat it.</a:t>
            </a:r>
          </a:p>
        </p:txBody>
      </p:sp>
      <p:sp>
        <p:nvSpPr>
          <p:cNvPr id="155" name="The was a tear in Freddie’s new school jumper."/>
          <p:cNvSpPr txBox="1"/>
          <p:nvPr/>
        </p:nvSpPr>
        <p:spPr>
          <a:xfrm>
            <a:off x="0" y="659674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Zola bit into a </a:t>
            </a:r>
            <a:r>
              <a:rPr lang="en-GB" b="1" dirty="0"/>
              <a:t>crunchy</a:t>
            </a:r>
            <a:r>
              <a:rPr lang="en-GB" dirty="0"/>
              <a:t> apple.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crunch-y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18543875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crispy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munchy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brittle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scrunchie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64AC836-D684-58FB-34FC-80FDE0D10B4A}"/>
              </a:ext>
            </a:extLst>
          </p:cNvPr>
          <p:cNvPicPr>
            <a:picLocks noChangeAspect="1"/>
          </p:cNvPicPr>
          <p:nvPr/>
        </p:nvPicPr>
        <p:blipFill>
          <a:blip r:embed="rId4"/>
          <a:stretch>
            <a:fillRect/>
          </a:stretch>
        </p:blipFill>
        <p:spPr>
          <a:xfrm>
            <a:off x="8858466" y="279939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8908" y="1309202"/>
            <a:ext cx="242053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dream</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Kim liked to </a:t>
            </a:r>
            <a:r>
              <a:rPr lang="en-GB" b="1" dirty="0"/>
              <a:t>dream</a:t>
            </a:r>
            <a:r>
              <a:rPr lang="en-GB" dirty="0"/>
              <a:t> of becoming a doctor.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(dream)</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9551183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fantasy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nightmare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342513"/>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you dream, you experience imaginary events in your mind while you are asleep.</a:t>
            </a:r>
          </a:p>
        </p:txBody>
      </p:sp>
      <p:pic>
        <p:nvPicPr>
          <p:cNvPr id="6" name="Picture 5">
            <a:extLst>
              <a:ext uri="{FF2B5EF4-FFF2-40B4-BE49-F238E27FC236}">
                <a16:creationId xmlns:a16="http://schemas.microsoft.com/office/drawing/2014/main" id="{5E3F4A1A-A266-DF6E-7AF9-FF21B0E0048A}"/>
              </a:ext>
            </a:extLst>
          </p:cNvPr>
          <p:cNvPicPr>
            <a:picLocks noChangeAspect="1"/>
          </p:cNvPicPr>
          <p:nvPr/>
        </p:nvPicPr>
        <p:blipFill>
          <a:blip r:embed="rId4"/>
          <a:stretch>
            <a:fillRect/>
          </a:stretch>
        </p:blipFill>
        <p:spPr>
          <a:xfrm>
            <a:off x="7912311" y="2477700"/>
            <a:ext cx="3924726" cy="3924726"/>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36355</TotalTime>
  <Words>1256</Words>
  <Application>Microsoft Macintosh PowerPoint</Application>
  <PresentationFormat>Custom</PresentationFormat>
  <Paragraphs>344</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997</cp:revision>
  <dcterms:modified xsi:type="dcterms:W3CDTF">2024-12-09T11:53:28Z</dcterms:modified>
</cp:coreProperties>
</file>